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29307" y="5134481"/>
            <a:ext cx="8885385" cy="1580644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8"/>
            <a:ext cx="8885385" cy="21418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山形県　最上町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949445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１億７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１９８万円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１億９０８万円（６３％）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６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２９０万円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（３７％）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31616" y="4839930"/>
            <a:ext cx="8885385" cy="288000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物価高騰対応生活応援商品券配布事業</a:t>
            </a:r>
            <a:r>
              <a:rPr kumimoji="1" lang="ja-JP" altLang="en-US" sz="1200" b="1" u="sng" dirty="0"/>
              <a:t>　事業費：１億１</a:t>
            </a:r>
            <a:r>
              <a:rPr kumimoji="1" lang="en-US" altLang="ja-JP" sz="1200" b="1" u="sng" dirty="0"/>
              <a:t>,</a:t>
            </a:r>
            <a:r>
              <a:rPr kumimoji="1" lang="ja-JP" altLang="en-US" sz="1200" b="1" u="sng" dirty="0"/>
              <a:t>１５１万円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全町民に対し、物価高騰対策として食料費等の購入のための地域限定商品券（使用期限：令和８年８月まで）を１人あたり１万５千円分発行する。</a:t>
            </a:r>
            <a:endParaRPr kumimoji="1" lang="en-US" altLang="ja-JP" sz="12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CA5BC1-88A8-C38A-2B66-BFCA0B6DF6E6}"/>
              </a:ext>
            </a:extLst>
          </p:cNvPr>
          <p:cNvSpPr txBox="1"/>
          <p:nvPr/>
        </p:nvSpPr>
        <p:spPr>
          <a:xfrm>
            <a:off x="208971" y="6029481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物価高騰対応小中学校光熱費支援事業</a:t>
            </a:r>
            <a:r>
              <a:rPr kumimoji="1" lang="ja-JP" altLang="en-US" sz="1200" b="1" u="sng" dirty="0"/>
              <a:t>　事業費：１３４万円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町内の小学校２校、中学校１校の光熱費（電気料金、燃料）について、対前年でのエネルギー価格高騰相当分の支援を実施する。（小学校</a:t>
            </a:r>
            <a:r>
              <a:rPr kumimoji="1" lang="zh-CN" altLang="en-US" sz="1200" dirty="0"/>
              <a:t> </a:t>
            </a:r>
            <a:r>
              <a:rPr kumimoji="1" lang="ja-JP" altLang="en-US" sz="1200" dirty="0"/>
              <a:t>９６万円　中学校</a:t>
            </a:r>
            <a:r>
              <a:rPr kumimoji="1" lang="zh-CN" altLang="en-US" sz="1200" dirty="0"/>
              <a:t> </a:t>
            </a:r>
            <a:r>
              <a:rPr kumimoji="1" lang="ja-JP" altLang="en-US" sz="1200" dirty="0"/>
              <a:t>３８万円）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E4ED9A-18CC-E2E3-86BB-8FC42B28AAA5}"/>
              </a:ext>
            </a:extLst>
          </p:cNvPr>
          <p:cNvSpPr txBox="1"/>
          <p:nvPr/>
        </p:nvSpPr>
        <p:spPr>
          <a:xfrm>
            <a:off x="208971" y="5167015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物価高騰対応高齢者施設等支援事業</a:t>
            </a:r>
            <a:r>
              <a:rPr kumimoji="1" lang="ja-JP" altLang="en-US" sz="1200" b="1" u="sng" dirty="0"/>
              <a:t>　事業費：４３０万円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高齢者施設及び障がい者施設等が受ける食材料費、ガソリン代の物価高騰の影響を軽減し、安心で質の高い高齢者福祉サービス及び障がい福祉サービスの安定的な提供を図るため、町内の社会福祉施設に対し、物価高騰に伴うかかりまし経費へ支援を行う。（障がい者施設 ３事業所：１６０万円　高齢者施設 ８事業所：２７０万円）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653e66e5-f1e1-441c-8122-6d36929cd6b7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1745</TotalTime>
  <Words>299</Words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2026-03-18T02:05:58Z</cp:lastPrinted>
  <dcterms:created xsi:type="dcterms:W3CDTF">2026-03-03T02:43:15Z</dcterms:created>
  <dcterms:modified xsi:type="dcterms:W3CDTF">2026-03-18T02:15:15Z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